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81" r:id="rId10"/>
    <p:sldId id="282" r:id="rId11"/>
    <p:sldId id="267" r:id="rId12"/>
    <p:sldId id="262" r:id="rId13"/>
    <p:sldId id="263" r:id="rId14"/>
    <p:sldId id="264" r:id="rId15"/>
    <p:sldId id="265" r:id="rId16"/>
    <p:sldId id="275" r:id="rId17"/>
    <p:sldId id="276" r:id="rId18"/>
    <p:sldId id="283" r:id="rId19"/>
    <p:sldId id="284" r:id="rId20"/>
    <p:sldId id="285" r:id="rId21"/>
    <p:sldId id="290" r:id="rId22"/>
    <p:sldId id="286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299" r:id="rId33"/>
    <p:sldId id="300" r:id="rId34"/>
    <p:sldId id="287" r:id="rId35"/>
    <p:sldId id="288" r:id="rId36"/>
    <p:sldId id="289" r:id="rId37"/>
    <p:sldId id="302" r:id="rId38"/>
    <p:sldId id="303" r:id="rId39"/>
    <p:sldId id="304" r:id="rId40"/>
    <p:sldId id="316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7" r:id="rId50"/>
    <p:sldId id="313" r:id="rId51"/>
    <p:sldId id="314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34" r:id="rId60"/>
    <p:sldId id="355" r:id="rId61"/>
    <p:sldId id="356" r:id="rId62"/>
    <p:sldId id="325" r:id="rId63"/>
    <p:sldId id="326" r:id="rId64"/>
    <p:sldId id="327" r:id="rId65"/>
    <p:sldId id="335" r:id="rId66"/>
    <p:sldId id="358" r:id="rId67"/>
    <p:sldId id="359" r:id="rId68"/>
    <p:sldId id="360" r:id="rId69"/>
    <p:sldId id="361" r:id="rId70"/>
    <p:sldId id="328" r:id="rId71"/>
    <p:sldId id="336" r:id="rId72"/>
    <p:sldId id="329" r:id="rId73"/>
    <p:sldId id="330" r:id="rId74"/>
    <p:sldId id="357" r:id="rId75"/>
    <p:sldId id="331" r:id="rId76"/>
    <p:sldId id="353" r:id="rId77"/>
    <p:sldId id="354" r:id="rId78"/>
    <p:sldId id="332" r:id="rId79"/>
    <p:sldId id="337" r:id="rId80"/>
    <p:sldId id="315" r:id="rId81"/>
    <p:sldId id="333" r:id="rId82"/>
    <p:sldId id="338" r:id="rId83"/>
    <p:sldId id="339" r:id="rId84"/>
    <p:sldId id="340" r:id="rId85"/>
    <p:sldId id="352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장" id="{079EF9F3-38C0-4F66-B9C2-965CBE68638C}">
          <p14:sldIdLst>
            <p14:sldId id="256"/>
            <p14:sldId id="257"/>
            <p14:sldId id="258"/>
            <p14:sldId id="259"/>
            <p14:sldId id="260"/>
            <p14:sldId id="261"/>
            <p14:sldId id="279"/>
            <p14:sldId id="280"/>
            <p14:sldId id="281"/>
            <p14:sldId id="282"/>
          </p14:sldIdLst>
        </p14:section>
        <p14:section name="2장" id="{759D49A4-9590-4AC0-A97F-EE9282EA1051}">
          <p14:sldIdLst>
            <p14:sldId id="267"/>
            <p14:sldId id="262"/>
            <p14:sldId id="263"/>
            <p14:sldId id="264"/>
            <p14:sldId id="265"/>
            <p14:sldId id="275"/>
            <p14:sldId id="276"/>
            <p14:sldId id="283"/>
            <p14:sldId id="284"/>
            <p14:sldId id="285"/>
          </p14:sldIdLst>
        </p14:section>
        <p14:section name="3장" id="{3BE92114-D40C-4AC7-985F-290E04C0E9A8}">
          <p14:sldIdLst>
            <p14:sldId id="290"/>
            <p14:sldId id="28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4장" id="{72650D21-625C-4567-BE93-DC2B25A700FD}">
          <p14:sldIdLst>
            <p14:sldId id="301"/>
            <p14:sldId id="299"/>
            <p14:sldId id="300"/>
            <p14:sldId id="287"/>
            <p14:sldId id="288"/>
            <p14:sldId id="289"/>
            <p14:sldId id="302"/>
            <p14:sldId id="303"/>
            <p14:sldId id="304"/>
          </p14:sldIdLst>
        </p14:section>
        <p14:section name="5장" id="{EB329A66-DF04-4502-8ACE-FA19BC5429EE}">
          <p14:sldIdLst>
            <p14:sldId id="316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6장" id="{B8FC9D42-15AD-4B79-BE0B-4D0B2EA4B669}">
          <p14:sldIdLst>
            <p14:sldId id="317"/>
            <p14:sldId id="313"/>
            <p14:sldId id="314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7장" id="{C3426B3B-4CD4-4F07-AF0E-8AFD43EF5313}">
          <p14:sldIdLst>
            <p14:sldId id="334"/>
            <p14:sldId id="355"/>
            <p14:sldId id="356"/>
            <p14:sldId id="325"/>
            <p14:sldId id="326"/>
            <p14:sldId id="327"/>
          </p14:sldIdLst>
        </p14:section>
        <p14:section name="8장" id="{0C3B837B-00F0-47F9-BCF0-E0770CC55C89}">
          <p14:sldIdLst>
            <p14:sldId id="335"/>
            <p14:sldId id="358"/>
            <p14:sldId id="359"/>
            <p14:sldId id="360"/>
            <p14:sldId id="361"/>
            <p14:sldId id="328"/>
          </p14:sldIdLst>
        </p14:section>
        <p14:section name="9장" id="{C0B5A5D9-7DCB-464A-A32C-A1644E5AE29F}">
          <p14:sldIdLst>
            <p14:sldId id="336"/>
            <p14:sldId id="329"/>
            <p14:sldId id="330"/>
            <p14:sldId id="357"/>
            <p14:sldId id="331"/>
            <p14:sldId id="353"/>
            <p14:sldId id="354"/>
            <p14:sldId id="332"/>
          </p14:sldIdLst>
        </p14:section>
        <p14:section name="10장" id="{32874E95-782E-4182-87F9-5E6B7A147C3F}">
          <p14:sldIdLst>
            <p14:sldId id="337"/>
            <p14:sldId id="315"/>
            <p14:sldId id="333"/>
            <p14:sldId id="338"/>
            <p14:sldId id="339"/>
            <p14:sldId id="340"/>
          </p14:sldIdLst>
        </p14:section>
        <p14:section name="11장" id="{ECA64EB9-9C2F-43CF-B92D-D424F16969E6}">
          <p14:sldIdLst>
            <p14:sldId id="352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DA0CE-B453-4E12-B94E-1541DCF72EE8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2297-379A-48C6-9ADD-E2D2AB8C0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1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2297-379A-48C6-9ADD-E2D2AB8C08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4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CF38-908A-49AA-C864-3091BB933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6742B5-47BD-C6DD-A662-6F1407EC1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B797B-A463-5630-D796-2A0394EB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D5F5-7F85-0F4C-E4BD-D8D51AD8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841BF-4769-8642-03A3-482818F0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CE53-89B4-ED5B-0FB5-0764D35F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24837-47C1-9937-5E55-2C871BA2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2B5C4-DA90-77EB-D96B-F376E870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A2DF0-8516-5475-CCDC-CD090273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8D40B-A13A-37B5-0F3A-73355A1E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D789B4-803A-1C4B-AE7F-4A81573A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C3FA0-48D1-9B5E-5821-F1DFBCD97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BDAAF-78AA-B8A3-955D-EEE66C3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5C0D5-3803-F40F-CADB-2B0CC3C4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2F4BE-2D82-1261-F2B1-58CB9082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E3B86-4CE6-3917-C4F2-A14E49B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9BB2C-EDB4-9AE3-D938-49969922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C0E91-A6CD-D7F7-9A31-8FA58EC1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998DD-8C49-F2B8-7871-0C531559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D90D6-525A-2996-05F7-42E5E2EE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5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2415B-4E8A-4AFD-0C1B-D6BEC499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518136-B407-B9F4-354A-2D51A55E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BD4A2-0C73-584B-260A-ADAD1EC5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E79FA-D657-0810-96B1-1D5B5A06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4AAC8-B4CB-ECE5-DAC7-294975B2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A45F8-8323-3CB3-9C00-DCF9F78B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EEE0D-F03F-870D-B27E-4DC59A9C1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194AB6-294C-253E-9853-5DAC3BB66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79D07-7079-5036-AA89-699A6207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F9AF14-E3BE-954F-7AAC-4178AC9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C3B3F-5DB2-C5C6-300F-D1331971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8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2BDDA-8914-2665-2C37-994968EF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D771C-DEEC-ABC4-20B3-0A6FC303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BFE42-B8AE-4E22-1593-960753CC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10639D-3D55-D7BB-723D-548D96652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F3A089-6E20-7506-65F6-4B30EA0C4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5DF9A7-183E-8FAD-9AC6-E9947A5D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CBB19B-9741-C477-6504-2C47776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A5E277-396D-A2C7-DDC1-22C73E91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A459F-AE31-109E-EEE9-1CD5B729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F68FF-B106-FF1D-689E-9AA200A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A18A8-8840-5A8B-27CA-B1E3BC4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2D927-DC19-30CE-DADE-0307D040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B49FF-8770-6730-D8E5-15BECBE3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9A18BD-280B-9248-7BFD-136CF18A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E1943-2465-9454-7952-E2361591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9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AF4E7-45B3-4A4C-5A23-4298173B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AE213-9DD5-B5E2-03CC-BC0AC199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C73C2E-A1A9-78AF-11FB-82F8D15D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89517-F4AB-B340-14B9-DAC152C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76847-8E0A-8E8C-72F2-337FE0BB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E8F458-B5AE-5717-287E-FD840F9B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ABD36-CB2D-B8CE-4ECA-3A37B5E1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29AAA-2247-FD98-3EC7-EBA8390FD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EC355-68DE-4AB0-5FA2-C5563406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85896-FEAD-8EA8-3C27-0C6EB95D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3F81-B947-857A-336B-1C4B81CD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DA27D-9DFE-5A5D-503E-4E213306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2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9FD5BC-97DE-E48A-2205-D6476C5D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DD864-06BA-76BC-9945-3F03653B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A8F92-0C98-7CC7-F398-9C648ED19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76BA0-B8DE-4E9B-B099-1B92286C69BC}" type="datetimeFigureOut">
              <a:rPr lang="ko-KR" altLang="en-US" smtClean="0"/>
              <a:t>12-15 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9ED48-6230-B1D7-9412-151D4FFE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8F478-0511-C5FB-6DB8-F9167A8F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6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tprogramming119.tistory.com/entry/%EB%A9%80%ED%8B%B0%EB%AF%B8%EB%94%94%EC%96%B4-%EB%B0%B0%EC%9B%80%ED%84%B0-11-%EB%A9%80%ED%8B%B0%EB%AF%B8%EB%94%94%EC%96%B4-%EC%BD%98%ED%85%90%EC%B8%A0-%EC%A0%9C%EC%9E%91-%EC%97%B0%EC%8A%B5%EB%AC%B8%EC%A0%9C-5%EC%A7%80-%EC%84%A0%EB%8B%A4%ED%98%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멀티미디어 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[</a:t>
            </a:r>
            <a:r>
              <a:rPr lang="ko-KR" altLang="en-US" dirty="0">
                <a:hlinkClick r:id="rId2"/>
              </a:rPr>
              <a:t>멀티미디어 배움터 </a:t>
            </a:r>
            <a:r>
              <a:rPr lang="en-US" altLang="ko-KR" dirty="0">
                <a:hlinkClick r:id="rId2"/>
              </a:rPr>
              <a:t>2.0] 11</a:t>
            </a:r>
            <a:r>
              <a:rPr lang="ko-KR" altLang="en-US" dirty="0">
                <a:hlinkClick r:id="rId2"/>
              </a:rPr>
              <a:t>장 멀티미디어 콘텐츠 제작 연습문제 </a:t>
            </a:r>
            <a:r>
              <a:rPr lang="en-US" altLang="ko-KR" dirty="0">
                <a:hlinkClick r:id="rId2"/>
              </a:rPr>
              <a:t>- 5</a:t>
            </a:r>
            <a:r>
              <a:rPr lang="ko-KR" altLang="en-US" dirty="0">
                <a:hlinkClick r:id="rId2"/>
              </a:rPr>
              <a:t>지 선다형 </a:t>
            </a:r>
            <a:r>
              <a:rPr lang="en-US" altLang="ko-KR" dirty="0">
                <a:hlinkClick r:id="rId2"/>
              </a:rPr>
              <a:t>(tistory.com)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17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DF6B28-CC29-7C42-3C13-F0A55CD9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"/>
            <a:ext cx="12192000" cy="66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33" y="1041400"/>
            <a:ext cx="10817333" cy="23876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멀티미디어 시스템의 환경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6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ADB933-FD07-A593-B5DF-69F81F06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31" y="0"/>
            <a:ext cx="731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7B8636-6441-E4F5-E3B6-A3FE0B42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8" y="0"/>
            <a:ext cx="11538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DD271-055C-9D0C-F215-8C542336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64"/>
            <a:ext cx="12192000" cy="67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1AF6F-A0D1-06F7-6F45-9981A032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3811"/>
            <a:ext cx="1106006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1C6F52-A3CD-B868-6D09-2170D51A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3" y="0"/>
            <a:ext cx="1164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2E550-B468-7786-459E-53E6F9E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71" y="0"/>
            <a:ext cx="10029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42E7A-6257-4754-F4FD-26CEFA8A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1" y="0"/>
            <a:ext cx="11168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9AA56-2FFA-31F0-17DE-A11391D4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10" y="0"/>
            <a:ext cx="91031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A5CEA-65AC-A949-01F4-2EC1FF41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6" t="11112" r="122" b="997"/>
          <a:stretch/>
        </p:blipFill>
        <p:spPr>
          <a:xfrm>
            <a:off x="3836194" y="948916"/>
            <a:ext cx="5050631" cy="30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CA4F3-F048-286B-AB9F-EE1E2A73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0"/>
            <a:ext cx="6931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DD25E5-B7AA-F61B-A89A-5B498DCB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686"/>
            <a:ext cx="12192000" cy="47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Image and Graphic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2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7A1BC-76D1-FF97-745F-C753DCB4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62" y="0"/>
            <a:ext cx="879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B0102F-8581-A655-646C-715C3DD9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04311"/>
            <a:ext cx="9583487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21E9C-1826-30DE-0293-C809A665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"/>
            <a:ext cx="12192000" cy="6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D6A7D-9774-04B4-5B57-2A202B3F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56679"/>
            <a:ext cx="823074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8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65610-DD54-5BE0-D60E-1DD4C956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9047"/>
            <a:ext cx="9164329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CC0CB-A0A2-28BB-1BE8-B5B51E2B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" y="0"/>
            <a:ext cx="1046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73E53-69B3-C9BA-5547-867D179B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3" y="0"/>
            <a:ext cx="990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C8245-9F08-07DD-AD7B-01875942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2" y="0"/>
            <a:ext cx="809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3F59CA-9055-2454-8F66-54610FB4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70969"/>
            <a:ext cx="1017412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62C9E-2AC3-63E2-B37A-25041E2A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99" y="0"/>
            <a:ext cx="714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5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70ED7-9A88-290D-AECF-9A28A042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35" y="0"/>
            <a:ext cx="780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2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3C85A-E7C4-ACC8-5DE7-5C318418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65" y="0"/>
            <a:ext cx="769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37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CB7256-B7E6-9AA1-7B5B-B1AE9878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4784"/>
            <a:ext cx="921196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282D61-2F00-12CC-D244-A383051E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0"/>
            <a:ext cx="12192000" cy="6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1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C290D8-6A7D-4DC2-6975-B7A70A52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" y="0"/>
            <a:ext cx="1052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9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0F491-00B5-C7AD-D6D1-6214D15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72" y="0"/>
            <a:ext cx="999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BD58F3-5449-D9EC-72A6-19F6A535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8" y="0"/>
            <a:ext cx="7517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7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A168B-B6E5-87C6-1B21-5B127BB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0" y="0"/>
            <a:ext cx="8019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70BF6D-A90D-0EA5-3AAC-1B2F89AE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72" y="0"/>
            <a:ext cx="773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 </a:t>
            </a:r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6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074DAC-5FC7-210F-B166-09C1473C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95" y="0"/>
            <a:ext cx="541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22688-4B15-219D-3DA5-8D4328AC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90" y="0"/>
            <a:ext cx="7044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FF463E-6E99-EBBF-5004-392E9A3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09074"/>
            <a:ext cx="8221222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BA0200-45B2-D89A-6D7E-4E5FEB88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42390"/>
            <a:ext cx="826885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25235-DA3C-D882-58B3-BD7CFF4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1" y="0"/>
            <a:ext cx="1002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4517BD-8F22-5D1C-BF36-7491E9A8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0" y="0"/>
            <a:ext cx="975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3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D542D-6E43-1639-F67E-700D3E56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95" y="0"/>
            <a:ext cx="9193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69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D09A16-E567-624D-2E19-E4587816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41"/>
            <a:ext cx="12192000" cy="5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75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비디오 처리 기술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744D7-2EE1-329A-F89A-048CFFC5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15"/>
            <a:ext cx="12192000" cy="68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93232D-2DF3-A727-0BEF-245365B2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9" y="0"/>
            <a:ext cx="771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04E3BC-D10F-1A6E-DBA5-3D438FE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68" y="0"/>
            <a:ext cx="819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6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A69AE-8FA5-00A9-2B7B-B3C9BE5C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4784"/>
            <a:ext cx="10240804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1339D-C975-6722-3C40-4F7930E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2" y="0"/>
            <a:ext cx="1185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8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836463-7943-1784-FC2A-EC484F21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32" y="0"/>
            <a:ext cx="9033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5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7A98-5037-9354-E6E2-9400FD24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8" y="0"/>
            <a:ext cx="8918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1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BE6EC-DAB5-8105-A42A-E82ED31E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1" y="0"/>
            <a:ext cx="960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FB2ED1-1B38-47D7-B515-B735979B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70" y="0"/>
            <a:ext cx="981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25F813-22AA-65AD-E99D-5BCF29D3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435"/>
            <a:ext cx="12192000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/>
              <a:t>7</a:t>
            </a:r>
            <a:r>
              <a:rPr lang="ko-KR" altLang="en-US" sz="4800" dirty="0"/>
              <a:t>장 인터넷 환경과 멀티미디어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3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84359E-3EB3-EEEA-7487-0AD4513F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9548"/>
            <a:ext cx="945964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7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37AD-65B1-A939-D3D6-D801F349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1438CD-5669-CD00-745A-56C1F9AE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03" y="0"/>
            <a:ext cx="788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4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E526-B916-5F1E-57F0-CD447C45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C18285-F06F-6F48-EFEF-44CCDFDC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32916"/>
            <a:ext cx="1002169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7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A9440F-AB59-9C5D-2B0E-EEFB7FBA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89" y="0"/>
            <a:ext cx="1012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4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54C6B-1C70-FB98-387F-95C9DC40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46" y="0"/>
            <a:ext cx="942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3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232E5A-49B4-FC0D-D8D7-36CC355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63" y="0"/>
            <a:ext cx="877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5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C5A1-5716-DD73-9117-1EE2B185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714D5-D842-395E-7C15-2A98B8E4E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8</a:t>
            </a:r>
            <a:r>
              <a:rPr lang="ko-KR" altLang="en-US" sz="4400" dirty="0"/>
              <a:t>장 멀티미디어 기술의 활용 환경</a:t>
            </a:r>
            <a:br>
              <a:rPr lang="en-US" altLang="ko-KR" sz="4400" dirty="0"/>
            </a:br>
            <a:r>
              <a:rPr lang="ko-KR" altLang="en-US" sz="4400" dirty="0"/>
              <a:t>모바일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A1D7A8-10D8-54F4-B993-4E61EAB29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3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7D6E3-BC65-90BD-9FCC-4B403B8F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38" y="0"/>
            <a:ext cx="786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81B1-46A5-9E7C-6E1C-8019C9F5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44F06E-4F3B-3CFF-D125-DE135FA9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61" y="0"/>
            <a:ext cx="976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7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5AC7-5D60-BB5F-5A0B-FE2CF71A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D383F8-06C1-48F9-86D9-3AB7B6D3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89" y="0"/>
            <a:ext cx="783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1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1A62-F067-A850-A5B7-641082F3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565166-5E4B-B192-9FE8-11233C20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82" y="0"/>
            <a:ext cx="89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E08903-17AC-9637-9FFD-D63455D8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821"/>
            <a:ext cx="12192000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8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E4B77F-EA96-FD99-CF8A-3DFE0BDC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6" y="0"/>
            <a:ext cx="10426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2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416F-0C8D-5521-262E-634490BC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0F1E-D25D-377E-E998-3E7AFC2AB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9</a:t>
            </a:r>
            <a:r>
              <a:rPr lang="ko-KR" altLang="en-US" sz="4400" dirty="0"/>
              <a:t>장 가상환경과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6B3B4-144D-6003-6140-8C1A5F9A9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7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AC3BF-9F00-060A-F8DF-7544A348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88" y="0"/>
            <a:ext cx="797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8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F44FFC-34F0-7A10-A7E6-A9C22A1A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88" y="0"/>
            <a:ext cx="797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74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2BC887-804C-BA75-152F-95507D7C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3" y="1233945"/>
            <a:ext cx="936438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5AE438-32F1-77E5-32AE-9978C95A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32" y="0"/>
            <a:ext cx="64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6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B16C58-3E82-5700-1041-439A7DE0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93" y="0"/>
            <a:ext cx="912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2DA7-97E0-2C25-708F-6DA4E4B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D164F-2F3D-3422-06F8-5497D731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89" y="0"/>
            <a:ext cx="8920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7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A551AD-7455-3863-C7DD-FD5CD6D9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80"/>
            <a:ext cx="12192000" cy="49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8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44ED-A092-1F52-3817-9189633E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F36B-670E-B898-A4A4-F4E887A63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10</a:t>
            </a:r>
            <a:r>
              <a:rPr lang="ko-KR" altLang="en-US" sz="4400" dirty="0"/>
              <a:t>장 디지털 컨텐츠와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E8C11-5A38-4BA6-E5D6-C1BA5633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2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C7776D-08BF-4E29-5C9C-9F2BC27A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949"/>
            <a:ext cx="12192000" cy="4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4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06EA4-678A-8B77-DA9A-CA05EED2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7" y="0"/>
            <a:ext cx="781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C7C364-78E1-B417-FC0A-52887CD6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48" y="0"/>
            <a:ext cx="8581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0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AA134A-6217-6418-1A8F-EA5F6DFB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91" y="0"/>
            <a:ext cx="994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CED5E-D9A7-5C70-13C8-40F5A827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39CFE-4FA7-0878-0AAB-9957E7DC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454"/>
            <a:ext cx="12192000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3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AE34-D2E0-6CA6-B03B-659DCB78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83E65-9C70-0277-9B9D-024BDD67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42" y="0"/>
            <a:ext cx="803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7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767C-97D8-C73C-D20B-2BD36261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F10FC-7714-4BBF-3D81-7CD152DC1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11</a:t>
            </a:r>
            <a:r>
              <a:rPr lang="ko-KR" altLang="en-US" sz="4400" dirty="0"/>
              <a:t>장 멀티미디어 컨텐츠 제작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558EE9-27AB-6CFE-4FE9-EDF91DF16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42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E64D3-523B-FF5D-4B09-1A9EE47CA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5F1B88-CF9F-279C-A929-F778D7ED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0"/>
            <a:ext cx="7955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4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FDBA-C3E7-A6D5-30C7-21F6C1C4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CD019D-9347-14C7-F94C-0D2AED74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50" y="0"/>
            <a:ext cx="865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42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089F7-CD12-D2B0-30E7-4F534C2E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1A2794-DB7B-A9DF-1AAD-CC75ADD2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777"/>
            <a:ext cx="12192000" cy="31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6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2477-F681-1524-602B-419E71ED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00E95-5633-826F-05B3-F744521B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39" y="0"/>
            <a:ext cx="9714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0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0FE01-E374-6B88-982D-76741430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" y="0"/>
            <a:ext cx="1217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94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20A9-2D7F-8FF9-25DA-F14FFFB9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460A4-35C4-5F39-E39E-CE95C017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0" y="0"/>
            <a:ext cx="9392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9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A8A7-7904-71E5-6944-DA0B8166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185DC0-EE55-D1F0-CE16-E9F3646E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856"/>
            <a:ext cx="12192000" cy="24365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DDAC8C-12A6-6CF2-DDF6-050D696B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4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74</Words>
  <Application>Microsoft Office PowerPoint</Application>
  <PresentationFormat>와이드스크린</PresentationFormat>
  <Paragraphs>13</Paragraphs>
  <Slides>91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4" baseType="lpstr">
      <vt:lpstr>맑은 고딕</vt:lpstr>
      <vt:lpstr>Arial</vt:lpstr>
      <vt:lpstr>Office 테마</vt:lpstr>
      <vt:lpstr>1장 멀티미디어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2장 멀티미디어 시스템의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 Image and Graphic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4장 Sound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5장 Animation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6장 비디오 처리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7장 인터넷 환경과 멀티미디어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8장 멀티미디어 기술의 활용 환경 모바일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9장 가상환경과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10장 디지털 컨텐츠와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11장 멀티미디어 컨텐츠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YuWooLim</dc:creator>
  <cp:lastModifiedBy>YuWooLim</cp:lastModifiedBy>
  <cp:revision>4</cp:revision>
  <dcterms:created xsi:type="dcterms:W3CDTF">2024-10-15T10:34:00Z</dcterms:created>
  <dcterms:modified xsi:type="dcterms:W3CDTF">2024-12-15T09:50:49Z</dcterms:modified>
</cp:coreProperties>
</file>